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2" r:id="rId4"/>
    <p:sldId id="261" r:id="rId5"/>
    <p:sldId id="258" r:id="rId6"/>
  </p:sldIdLst>
  <p:sldSz cx="9144000" cy="5143500" type="screen16x9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86B"/>
    <a:srgbClr val="6170B5"/>
    <a:srgbClr val="28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85" d="100"/>
          <a:sy n="85" d="100"/>
        </p:scale>
        <p:origin x="94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4C1BA772-5DC9-9843-486C-52494BA0F2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/>
          <a:stretch>
            <a:fillRect/>
          </a:stretch>
        </p:blipFill>
        <p:spPr bwMode="auto">
          <a:xfrm>
            <a:off x="1612900" y="141288"/>
            <a:ext cx="361156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>
            <a:extLst>
              <a:ext uri="{FF2B5EF4-FFF2-40B4-BE49-F238E27FC236}">
                <a16:creationId xmlns:a16="http://schemas.microsoft.com/office/drawing/2014/main" id="{D1335CB8-F9CB-40A9-9E8E-2FA34D4A6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4" t="37273" r="50410" b="-17551"/>
          <a:stretch>
            <a:fillRect/>
          </a:stretch>
        </p:blipFill>
        <p:spPr bwMode="auto">
          <a:xfrm>
            <a:off x="7235825" y="0"/>
            <a:ext cx="19288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Triángulo rectángulo">
            <a:extLst>
              <a:ext uri="{FF2B5EF4-FFF2-40B4-BE49-F238E27FC236}">
                <a16:creationId xmlns:a16="http://schemas.microsoft.com/office/drawing/2014/main" id="{74602597-89D5-8FFF-2735-F156C142B2EB}"/>
              </a:ext>
            </a:extLst>
          </p:cNvPr>
          <p:cNvSpPr/>
          <p:nvPr/>
        </p:nvSpPr>
        <p:spPr>
          <a:xfrm>
            <a:off x="0" y="3498850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427DDB9-766F-6673-19EE-472F339CD193}"/>
              </a:ext>
            </a:extLst>
          </p:cNvPr>
          <p:cNvSpPr/>
          <p:nvPr userDrawn="1"/>
        </p:nvSpPr>
        <p:spPr>
          <a:xfrm>
            <a:off x="1692275" y="700088"/>
            <a:ext cx="115888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" name="Imagen 13">
            <a:extLst>
              <a:ext uri="{FF2B5EF4-FFF2-40B4-BE49-F238E27FC236}">
                <a16:creationId xmlns:a16="http://schemas.microsoft.com/office/drawing/2014/main" id="{5D0843E0-8BB5-FF45-8439-C7AC330749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53796" r="62514" b="6548"/>
          <a:stretch>
            <a:fillRect/>
          </a:stretch>
        </p:blipFill>
        <p:spPr bwMode="auto">
          <a:xfrm>
            <a:off x="1342930" y="4218753"/>
            <a:ext cx="1547810" cy="80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>
            <a:extLst>
              <a:ext uri="{FF2B5EF4-FFF2-40B4-BE49-F238E27FC236}">
                <a16:creationId xmlns:a16="http://schemas.microsoft.com/office/drawing/2014/main" id="{114092A3-E6D0-F9A4-D161-E19A29F1EB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4" t="2496" r="-2934" b="3162"/>
          <a:stretch>
            <a:fillRect/>
          </a:stretch>
        </p:blipFill>
        <p:spPr bwMode="auto">
          <a:xfrm>
            <a:off x="251520" y="4054475"/>
            <a:ext cx="1091410" cy="9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9390D0BE-BEA7-E605-B223-99D5261711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97" y="4218753"/>
            <a:ext cx="982567" cy="6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69605" y="243349"/>
            <a:ext cx="6982120" cy="2238391"/>
          </a:xfrm>
        </p:spPr>
        <p:txBody>
          <a:bodyPr anchor="b">
            <a:noAutofit/>
          </a:bodyPr>
          <a:lstStyle>
            <a:lvl1pPr algn="l">
              <a:defRPr sz="3600" b="1" u="none" spc="-150">
                <a:solidFill>
                  <a:srgbClr val="6170B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69604" y="2661760"/>
            <a:ext cx="6982121" cy="918102"/>
          </a:xfrm>
        </p:spPr>
        <p:txBody>
          <a:bodyPr lIns="45720" rIns="45720" anchor="t"/>
          <a:lstStyle>
            <a:lvl1pPr marL="0" marR="64008" indent="0" algn="r">
              <a:buNone/>
              <a:defRPr sz="2000" i="0">
                <a:solidFill>
                  <a:srgbClr val="2758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B948F6F-5EC1-BABC-FA2D-FC82A948E885}"/>
              </a:ext>
            </a:extLst>
          </p:cNvPr>
          <p:cNvCxnSpPr>
            <a:cxnSpLocks/>
          </p:cNvCxnSpPr>
          <p:nvPr userDrawn="1"/>
        </p:nvCxnSpPr>
        <p:spPr>
          <a:xfrm>
            <a:off x="469604" y="2571675"/>
            <a:ext cx="698212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20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Triángulo rectángulo">
            <a:extLst>
              <a:ext uri="{FF2B5EF4-FFF2-40B4-BE49-F238E27FC236}">
                <a16:creationId xmlns:a16="http://schemas.microsoft.com/office/drawing/2014/main" id="{6DD35453-0ADD-6823-C118-7F193C73F8B2}"/>
              </a:ext>
            </a:extLst>
          </p:cNvPr>
          <p:cNvSpPr/>
          <p:nvPr/>
        </p:nvSpPr>
        <p:spPr>
          <a:xfrm>
            <a:off x="0" y="3498850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6 Título"/>
          <p:cNvSpPr>
            <a:spLocks noGrp="1"/>
          </p:cNvSpPr>
          <p:nvPr>
            <p:ph type="title"/>
          </p:nvPr>
        </p:nvSpPr>
        <p:spPr>
          <a:xfrm>
            <a:off x="457200" y="1059582"/>
            <a:ext cx="8229600" cy="432048"/>
          </a:xfrm>
        </p:spPr>
        <p:txBody>
          <a:bodyPr rtlCol="0">
            <a:noAutofit/>
          </a:bodyPr>
          <a:lstStyle>
            <a:lvl1pPr>
              <a:defRPr sz="2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8" name="2 Marcador de contenido"/>
          <p:cNvSpPr>
            <a:spLocks noGrp="1"/>
          </p:cNvSpPr>
          <p:nvPr>
            <p:ph idx="1"/>
          </p:nvPr>
        </p:nvSpPr>
        <p:spPr>
          <a:xfrm>
            <a:off x="457200" y="1644649"/>
            <a:ext cx="8229600" cy="2916283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C819A3-CF2B-4F3B-94B4-AE93FDE84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" y="0"/>
            <a:ext cx="9098951" cy="9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5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183" y="4288390"/>
            <a:ext cx="4040188" cy="463488"/>
          </a:xfrm>
          <a:solidFill>
            <a:schemeClr val="bg1">
              <a:lumMod val="85000"/>
            </a:schemeClr>
          </a:solidFill>
          <a:ln w="9652">
            <a:noFill/>
            <a:miter lim="800000"/>
          </a:ln>
        </p:spPr>
        <p:txBody>
          <a:bodyPr lIns="182880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17406" y="4288390"/>
            <a:ext cx="4041775" cy="463488"/>
          </a:xfrm>
          <a:solidFill>
            <a:schemeClr val="bg1">
              <a:lumMod val="85000"/>
            </a:schemeClr>
          </a:solidFill>
          <a:ln w="9652">
            <a:noFill/>
            <a:miter lim="800000"/>
          </a:ln>
        </p:spPr>
        <p:txBody>
          <a:bodyPr lIns="182880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9805" y="1602098"/>
            <a:ext cx="4040188" cy="268629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extLst/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3056" y="1602097"/>
            <a:ext cx="4041775" cy="268629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extLst/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6 Título">
            <a:extLst>
              <a:ext uri="{FF2B5EF4-FFF2-40B4-BE49-F238E27FC236}">
                <a16:creationId xmlns:a16="http://schemas.microsoft.com/office/drawing/2014/main" id="{AA020865-FD35-8A23-3800-17AAD59C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9582"/>
            <a:ext cx="8229600" cy="432048"/>
          </a:xfrm>
        </p:spPr>
        <p:txBody>
          <a:bodyPr rtlCol="0">
            <a:noAutofit/>
          </a:bodyPr>
          <a:lstStyle>
            <a:lvl1pPr>
              <a:defRPr sz="2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5EC1B3-FC73-480F-B1D4-3DC439016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" y="0"/>
            <a:ext cx="9098951" cy="9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67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Título">
            <a:extLst>
              <a:ext uri="{FF2B5EF4-FFF2-40B4-BE49-F238E27FC236}">
                <a16:creationId xmlns:a16="http://schemas.microsoft.com/office/drawing/2014/main" id="{A2EFF377-F5B6-1F23-0BB7-C188C521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9480"/>
            <a:ext cx="8229600" cy="432048"/>
          </a:xfrm>
        </p:spPr>
        <p:txBody>
          <a:bodyPr rtlCol="0">
            <a:noAutofit/>
          </a:bodyPr>
          <a:lstStyle>
            <a:lvl1pPr>
              <a:defRPr sz="2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B0955C-C09A-4499-A0E5-07AAE5238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" y="0"/>
            <a:ext cx="9098951" cy="9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89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Triángulo rectángulo">
            <a:extLst>
              <a:ext uri="{FF2B5EF4-FFF2-40B4-BE49-F238E27FC236}">
                <a16:creationId xmlns:a16="http://schemas.microsoft.com/office/drawing/2014/main" id="{6F2799E0-4543-46E6-9CE2-7AF4D49DDC40}"/>
              </a:ext>
            </a:extLst>
          </p:cNvPr>
          <p:cNvSpPr/>
          <p:nvPr/>
        </p:nvSpPr>
        <p:spPr>
          <a:xfrm>
            <a:off x="0" y="3498850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D2662F3E-D0A8-B67E-6E8A-6A6DD341BC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/>
          <a:stretch>
            <a:fillRect/>
          </a:stretch>
        </p:blipFill>
        <p:spPr bwMode="auto">
          <a:xfrm>
            <a:off x="444500" y="339725"/>
            <a:ext cx="511333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294D60AC-E5B2-B67E-6906-52FFF73AF6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r="49074" b="48949"/>
          <a:stretch>
            <a:fillRect/>
          </a:stretch>
        </p:blipFill>
        <p:spPr bwMode="auto">
          <a:xfrm>
            <a:off x="5940425" y="812800"/>
            <a:ext cx="320357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6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ítulo">
            <a:extLst>
              <a:ext uri="{FF2B5EF4-FFF2-40B4-BE49-F238E27FC236}">
                <a16:creationId xmlns:a16="http://schemas.microsoft.com/office/drawing/2014/main" id="{DFA27502-B070-441E-BDB2-626978DA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29 Marcador de texto">
            <a:extLst>
              <a:ext uri="{FF2B5EF4-FFF2-40B4-BE49-F238E27FC236}">
                <a16:creationId xmlns:a16="http://schemas.microsoft.com/office/drawing/2014/main" id="{11A9CA90-88D0-354B-EB24-056505153F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112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10" name="9 Marcador de fecha">
            <a:extLst>
              <a:ext uri="{FF2B5EF4-FFF2-40B4-BE49-F238E27FC236}">
                <a16:creationId xmlns:a16="http://schemas.microsoft.com/office/drawing/2014/main" id="{A307D4E4-7102-4534-9B18-1EB063315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4805363"/>
            <a:ext cx="1919288" cy="274637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ACC8D9-7666-45B9-A9AE-865C4D534309}" type="datetimeFigureOut">
              <a:rPr lang="es-ES"/>
              <a:pPr>
                <a:defRPr/>
              </a:pPr>
              <a:t>11/09/2022</a:t>
            </a:fld>
            <a:endParaRPr lang="es-ES"/>
          </a:p>
        </p:txBody>
      </p:sp>
      <p:sp>
        <p:nvSpPr>
          <p:cNvPr id="22" name="21 Marcador de pie de página">
            <a:extLst>
              <a:ext uri="{FF2B5EF4-FFF2-40B4-BE49-F238E27FC236}">
                <a16:creationId xmlns:a16="http://schemas.microsoft.com/office/drawing/2014/main" id="{D761EEF8-DC8C-49FA-BACA-A016B5EA6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4805363"/>
            <a:ext cx="2351087" cy="27463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>
            <a:extLst>
              <a:ext uri="{FF2B5EF4-FFF2-40B4-BE49-F238E27FC236}">
                <a16:creationId xmlns:a16="http://schemas.microsoft.com/office/drawing/2014/main" id="{19321FEA-EC1B-47F4-B871-1D3EFE10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4805363"/>
            <a:ext cx="366712" cy="2746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fld id="{8E4BB6D9-73F0-4D6C-A11C-67BF563C710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13E2DF9-629F-35A4-5010-F9B4C43D0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3BBFD63-753A-CE69-085E-C3B11BA9F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59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C743F-1F07-F181-46B7-54132C4F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518B7-894D-E6E7-7B9E-87B6829B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50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E499E7-9ECC-40A0-70F9-B66414FBF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14B5C7-E488-879A-B362-E7856C5A6FD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1246C2-A1DC-6B0C-6E1E-1C338F47CE7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8BF5E1E-42EC-8241-10A9-58CCE52A72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3501967-5691-C691-3182-09AF40EA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72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F340EE9-A2FB-7AED-B0C9-DA25CAB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35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72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XAEV2019PLANTILLA - COMUNICACIONES ORALES">
  <a:themeElements>
    <a:clrScheme name="Personalizado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0</Words>
  <Application>Microsoft Office PowerPoint</Application>
  <PresentationFormat>Presentación en pantalla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Lucida Sans Unicode</vt:lpstr>
      <vt:lpstr>Tahoma</vt:lpstr>
      <vt:lpstr>Verdana</vt:lpstr>
      <vt:lpstr>Wingdings 2</vt:lpstr>
      <vt:lpstr>Wingdings 3</vt:lpstr>
      <vt:lpstr>XAEV2019PLANTILLA - COMUNICACIONES ORALES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Cade 2</dc:creator>
  <cp:lastModifiedBy>Glòria Mirada</cp:lastModifiedBy>
  <cp:revision>25</cp:revision>
  <dcterms:created xsi:type="dcterms:W3CDTF">2019-07-02T09:59:09Z</dcterms:created>
  <dcterms:modified xsi:type="dcterms:W3CDTF">2022-09-11T15:55:24Z</dcterms:modified>
</cp:coreProperties>
</file>